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CF88-1FD0-4653-A067-C4BDE042AED0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3CA4-4C3F-4B96-8768-4CAA5C173CAD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CF88-1FD0-4653-A067-C4BDE042AED0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3CA4-4C3F-4B96-8768-4CAA5C173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CF88-1FD0-4653-A067-C4BDE042AED0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3CA4-4C3F-4B96-8768-4CAA5C173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CF88-1FD0-4653-A067-C4BDE042AED0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3CA4-4C3F-4B96-8768-4CAA5C173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CF88-1FD0-4653-A067-C4BDE042AED0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3CA4-4C3F-4B96-8768-4CAA5C173C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CF88-1FD0-4653-A067-C4BDE042AED0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3CA4-4C3F-4B96-8768-4CAA5C173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CF88-1FD0-4653-A067-C4BDE042AED0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3CA4-4C3F-4B96-8768-4CAA5C173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CF88-1FD0-4653-A067-C4BDE042AED0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3CA4-4C3F-4B96-8768-4CAA5C173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CF88-1FD0-4653-A067-C4BDE042AED0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3CA4-4C3F-4B96-8768-4CAA5C173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CF88-1FD0-4653-A067-C4BDE042AED0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3CA4-4C3F-4B96-8768-4CAA5C173CAD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CF88-1FD0-4653-A067-C4BDE042AED0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3CA4-4C3F-4B96-8768-4CAA5C173CAD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D08CF88-1FD0-4653-A067-C4BDE042AED0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7CC3CA4-4C3F-4B96-8768-4CAA5C173C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752599"/>
          </a:xfrm>
        </p:spPr>
        <p:txBody>
          <a:bodyPr/>
          <a:lstStyle/>
          <a:p>
            <a:r>
              <a:rPr lang="en-US" dirty="0" smtClean="0"/>
              <a:t>How to write a business memorandum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/>
          <a:lstStyle/>
          <a:p>
            <a:r>
              <a:rPr lang="en-US" dirty="0" smtClean="0"/>
              <a:t>We call them Memo for short.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1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memorandum?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 to Dictionary.com: </a:t>
            </a:r>
          </a:p>
          <a:p>
            <a:pPr marL="514350" indent="-514350">
              <a:buAutoNum type="arabicPeriod"/>
            </a:pPr>
            <a:r>
              <a:rPr lang="en-US" dirty="0" smtClean="0"/>
              <a:t>a memorandum is a short note designating something to be remembered, especially something to be done or acted upon in the future; reminder.</a:t>
            </a:r>
          </a:p>
          <a:p>
            <a:pPr marL="514350" indent="-514350">
              <a:buAutoNum type="arabicPeriod"/>
            </a:pPr>
            <a:r>
              <a:rPr lang="en-US" dirty="0" smtClean="0"/>
              <a:t>A record or written statement of something.</a:t>
            </a:r>
          </a:p>
          <a:p>
            <a:pPr marL="514350" indent="-514350">
              <a:buAutoNum type="arabicPeriod"/>
            </a:pPr>
            <a:r>
              <a:rPr lang="en-US" dirty="0" smtClean="0"/>
              <a:t>An informal message, especially one sent between two or more employees of the same company concerning company business.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lets look at each part.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an example of what it looks like.</a:t>
            </a:r>
            <a:endParaRPr lang="en-US" dirty="0"/>
          </a:p>
        </p:txBody>
      </p:sp>
      <p:pic>
        <p:nvPicPr>
          <p:cNvPr id="4" name="Picture 3" descr="memo example.docx - Microsoft Wo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1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memo example.docx - Microsoft Word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4" r="21684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676400"/>
            <a:ext cx="2377440" cy="3124200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!’ Margins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Left aligned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spacing selected in styles group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Headings: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To: The person to whom you are writing.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From: You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Date: Spell out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Subject: Your purpose for writing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00200" y="2057400"/>
            <a:ext cx="1676400" cy="6096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828800" y="1066800"/>
            <a:ext cx="4800600" cy="16002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438400" y="2514600"/>
            <a:ext cx="990600" cy="9906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371600" y="2667000"/>
            <a:ext cx="1905000" cy="11430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828800" y="4038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81200" y="2819400"/>
            <a:ext cx="2247900" cy="12192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447800" y="3009900"/>
            <a:ext cx="2781300" cy="148590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297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memo example.docx - Microsoft Word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4" r="21684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676400"/>
            <a:ext cx="2377440" cy="3124200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After each part of heading, tab twice, except for subject only once.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Completely single spaced </a:t>
            </a:r>
            <a:r>
              <a:rPr lang="en-US" b="1" dirty="0" smtClean="0"/>
              <a:t>except </a:t>
            </a:r>
            <a:r>
              <a:rPr lang="en-US" dirty="0" smtClean="0"/>
              <a:t>between headings and body; and between paragraphs if more than one.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Body contains just enough information to make your request or reminder. Briefly state what you need 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7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memo example.docx - Microsoft Word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4" r="21684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676400"/>
            <a:ext cx="2377440" cy="3124200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Finally, proofread, correct misspellings, grammatical errors and capitalization errors.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Print and then initial next to your name as the writer of the memo.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you try it.  :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1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</TotalTime>
  <Words>214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How to write a business memorandum</vt:lpstr>
      <vt:lpstr>What is a memorandum?</vt:lpstr>
      <vt:lpstr>Here’s an example of what it looks like.</vt:lpstr>
      <vt:lpstr>PowerPoint Presentation</vt:lpstr>
      <vt:lpstr>PowerPoint Presentation</vt:lpstr>
      <vt:lpstr>PowerPoint Presentation</vt:lpstr>
      <vt:lpstr>Now, you try it.  : 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business memorandum</dc:title>
  <dc:creator>Laura King</dc:creator>
  <cp:lastModifiedBy> </cp:lastModifiedBy>
  <cp:revision>2</cp:revision>
  <dcterms:created xsi:type="dcterms:W3CDTF">2012-09-04T20:20:24Z</dcterms:created>
  <dcterms:modified xsi:type="dcterms:W3CDTF">2012-09-04T21:02:17Z</dcterms:modified>
</cp:coreProperties>
</file>